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62" r:id="rId4"/>
    <p:sldId id="266" r:id="rId5"/>
    <p:sldId id="267" r:id="rId6"/>
    <p:sldId id="263" r:id="rId7"/>
    <p:sldId id="265" r:id="rId8"/>
    <p:sldId id="268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6" autoAdjust="0"/>
    <p:restoredTop sz="94660" autoAdjust="0"/>
  </p:normalViewPr>
  <p:slideViewPr>
    <p:cSldViewPr snapToGrid="0">
      <p:cViewPr varScale="1">
        <p:scale>
          <a:sx n="133" d="100"/>
          <a:sy n="133" d="100"/>
        </p:scale>
        <p:origin x="144" y="39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5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228C-D218-495D-A886-42F7DDB9C1A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BF8D-4A40-4C2C-BEC7-DBCA88EC7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58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1E2F-BBAD-924A-9415-F9ADD5387FA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F019-A9A4-F541-B5AA-44003FB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3" y="4752001"/>
            <a:ext cx="2080279" cy="26481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2526974"/>
            <a:ext cx="6421642" cy="26165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41534"/>
            <a:ext cx="2057400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8" y="83026"/>
            <a:ext cx="1253856" cy="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9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 template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41534"/>
            <a:ext cx="2057400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8" y="83026"/>
            <a:ext cx="1253856" cy="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41534"/>
            <a:ext cx="2057400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8" y="83026"/>
            <a:ext cx="1253856" cy="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4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41534"/>
            <a:ext cx="2057400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8" y="83026"/>
            <a:ext cx="1253856" cy="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6700" y="654276"/>
            <a:ext cx="8248650" cy="14137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66700" y="2071687"/>
            <a:ext cx="8248650" cy="2561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41534"/>
            <a:ext cx="2057400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8" y="83026"/>
            <a:ext cx="1253856" cy="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8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30924"/>
            <a:ext cx="6467230" cy="268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34" y="1373115"/>
            <a:ext cx="5383497" cy="145344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485" y="2832504"/>
            <a:ext cx="5388747" cy="95144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3644" y="4641534"/>
            <a:ext cx="1800632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230" y="4863850"/>
            <a:ext cx="2676769" cy="284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66" y="173587"/>
            <a:ext cx="2074806" cy="5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30924"/>
            <a:ext cx="6467230" cy="268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34" y="1373115"/>
            <a:ext cx="5383497" cy="145344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485" y="2832504"/>
            <a:ext cx="5388747" cy="95144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3644" y="4641534"/>
            <a:ext cx="1800632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230" y="4863850"/>
            <a:ext cx="2676769" cy="284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66" y="173587"/>
            <a:ext cx="2074806" cy="5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98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30924"/>
            <a:ext cx="6467230" cy="268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34" y="1373115"/>
            <a:ext cx="5383497" cy="145344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485" y="2832504"/>
            <a:ext cx="5388747" cy="95144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3644" y="4641534"/>
            <a:ext cx="1800632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230" y="4863850"/>
            <a:ext cx="2676769" cy="284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66" y="173587"/>
            <a:ext cx="2074806" cy="5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47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30924"/>
            <a:ext cx="6467230" cy="268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34" y="1373115"/>
            <a:ext cx="5383497" cy="145344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485" y="2832504"/>
            <a:ext cx="5388747" cy="95144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3644" y="4641534"/>
            <a:ext cx="1800632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230" y="4863850"/>
            <a:ext cx="2676769" cy="284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66" y="173587"/>
            <a:ext cx="2074806" cy="5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80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30924"/>
            <a:ext cx="6467230" cy="268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34" y="1373115"/>
            <a:ext cx="5383497" cy="145344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485" y="2832504"/>
            <a:ext cx="5388747" cy="95144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3644" y="4641534"/>
            <a:ext cx="1800632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230" y="4863850"/>
            <a:ext cx="2676769" cy="284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66" y="173587"/>
            <a:ext cx="2074806" cy="5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7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96" y="4732171"/>
            <a:ext cx="2065427" cy="268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3" y="4752001"/>
            <a:ext cx="2080279" cy="2648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2526974"/>
            <a:ext cx="6421642" cy="26165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3" y="4752001"/>
            <a:ext cx="2080279" cy="26481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" y="2526974"/>
            <a:ext cx="6421642" cy="26165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2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" y="2526974"/>
            <a:ext cx="6421642" cy="26165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96" y="4732171"/>
            <a:ext cx="2065427" cy="268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3" y="4752001"/>
            <a:ext cx="2080279" cy="26481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" y="2526974"/>
            <a:ext cx="6421642" cy="26165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7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3" y="4752001"/>
            <a:ext cx="2080279" cy="26481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" y="2526974"/>
            <a:ext cx="6421642" cy="26165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1731" y="2767268"/>
            <a:ext cx="5229706" cy="1157288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30321" y="3924556"/>
            <a:ext cx="5220050" cy="9973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33" y="4752001"/>
            <a:ext cx="2080279" cy="26481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623731" y="702704"/>
            <a:ext cx="5229706" cy="1157288"/>
          </a:xfrm>
        </p:spPr>
        <p:txBody>
          <a:bodyPr anchor="b">
            <a:noAutofit/>
          </a:bodyPr>
          <a:lstStyle>
            <a:lvl1pPr algn="r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3632321" y="1859992"/>
            <a:ext cx="5220050" cy="997347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0" y="2525883"/>
            <a:ext cx="2724912" cy="26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8F96A78-E747-452A-A472-1528F572ED5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41534"/>
            <a:ext cx="2057400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8" y="89289"/>
            <a:ext cx="1253856" cy="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700" y="654276"/>
            <a:ext cx="8248650" cy="1413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2071687"/>
            <a:ext cx="8248650" cy="256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6700" y="4767264"/>
            <a:ext cx="2057400" cy="22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F96A78-E747-452A-A472-1528F572ED5B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2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67" r:id="rId3"/>
    <p:sldLayoutId id="2147483668" r:id="rId4"/>
    <p:sldLayoutId id="2147483675" r:id="rId5"/>
    <p:sldLayoutId id="2147483676" r:id="rId6"/>
    <p:sldLayoutId id="2147483678" r:id="rId7"/>
    <p:sldLayoutId id="2147483677" r:id="rId8"/>
    <p:sldLayoutId id="2147483663" r:id="rId9"/>
    <p:sldLayoutId id="2147483679" r:id="rId10"/>
    <p:sldLayoutId id="2147483680" r:id="rId11"/>
    <p:sldLayoutId id="2147483681" r:id="rId12"/>
    <p:sldLayoutId id="2147483682" r:id="rId13"/>
    <p:sldLayoutId id="2147483666" r:id="rId14"/>
    <p:sldLayoutId id="2147483664" r:id="rId15"/>
    <p:sldLayoutId id="2147483683" r:id="rId16"/>
    <p:sldLayoutId id="2147483684" r:id="rId17"/>
    <p:sldLayoutId id="2147483685" r:id="rId18"/>
    <p:sldLayoutId id="214748368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A5002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2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731" y="2767268"/>
            <a:ext cx="5229706" cy="1499932"/>
          </a:xfrm>
        </p:spPr>
        <p:txBody>
          <a:bodyPr/>
          <a:lstStyle/>
          <a:p>
            <a:r>
              <a:rPr lang="en-US" dirty="0"/>
              <a:t>Home assistant Dashboard Basic Configuration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321" y="4267200"/>
            <a:ext cx="5220050" cy="6547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4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C01532-7CD5-43D3-B0E4-66B8914C5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069" y="1428750"/>
            <a:ext cx="6386512" cy="3311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059EFC-7582-4661-93BF-D87E889D10B0}"/>
              </a:ext>
            </a:extLst>
          </p:cNvPr>
          <p:cNvSpPr/>
          <p:nvPr/>
        </p:nvSpPr>
        <p:spPr>
          <a:xfrm>
            <a:off x="1947069" y="1644650"/>
            <a:ext cx="834231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96CB5-9CCD-48F5-A7C6-B3A7A7B6FA7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1414858" y="1714500"/>
            <a:ext cx="5322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C6B38C-215E-4EE5-8D67-2A7D561E8F80}"/>
              </a:ext>
            </a:extLst>
          </p:cNvPr>
          <p:cNvSpPr/>
          <p:nvPr/>
        </p:nvSpPr>
        <p:spPr>
          <a:xfrm>
            <a:off x="602058" y="1625600"/>
            <a:ext cx="81280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1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2B22C3-667D-44A8-8BAC-AD8782041281}"/>
              </a:ext>
            </a:extLst>
          </p:cNvPr>
          <p:cNvSpPr/>
          <p:nvPr/>
        </p:nvSpPr>
        <p:spPr>
          <a:xfrm>
            <a:off x="1947069" y="2438400"/>
            <a:ext cx="834231" cy="1397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62508-A946-41F1-B3E0-7AAB6A8C5B0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1414858" y="2508250"/>
            <a:ext cx="532211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A4D3A-3E82-43A8-AE9D-5B8355A0E424}"/>
              </a:ext>
            </a:extLst>
          </p:cNvPr>
          <p:cNvSpPr/>
          <p:nvPr/>
        </p:nvSpPr>
        <p:spPr>
          <a:xfrm>
            <a:off x="602058" y="2343150"/>
            <a:ext cx="812800" cy="3302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100" dirty="0">
                <a:solidFill>
                  <a:schemeClr val="tx1"/>
                </a:solidFill>
              </a:rPr>
              <a:t>Program Editing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6B667-CF57-4F13-9595-E9C56494DD70}"/>
              </a:ext>
            </a:extLst>
          </p:cNvPr>
          <p:cNvGrpSpPr/>
          <p:nvPr/>
        </p:nvGrpSpPr>
        <p:grpSpPr>
          <a:xfrm>
            <a:off x="602058" y="3197225"/>
            <a:ext cx="2179242" cy="209550"/>
            <a:chOff x="5158" y="3019425"/>
            <a:chExt cx="2179242" cy="2095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D5171-6570-4DC5-AD25-B95BC5F64C99}"/>
                </a:ext>
              </a:extLst>
            </p:cNvPr>
            <p:cNvSpPr/>
            <p:nvPr/>
          </p:nvSpPr>
          <p:spPr>
            <a:xfrm>
              <a:off x="1350169" y="3054350"/>
              <a:ext cx="834231" cy="1397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F3985F-7277-4289-AA29-CC384AD6CF33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817958" y="3124200"/>
              <a:ext cx="53221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4FC5E8-6D86-43FA-A198-634AACF8BE88}"/>
                </a:ext>
              </a:extLst>
            </p:cNvPr>
            <p:cNvSpPr/>
            <p:nvPr/>
          </p:nvSpPr>
          <p:spPr>
            <a:xfrm>
              <a:off x="5158" y="3019425"/>
              <a:ext cx="812800" cy="20955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VS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2C5ACB-6B2D-45F3-94B8-275192866F24}"/>
              </a:ext>
            </a:extLst>
          </p:cNvPr>
          <p:cNvGrpSpPr/>
          <p:nvPr/>
        </p:nvGrpSpPr>
        <p:grpSpPr>
          <a:xfrm>
            <a:off x="602058" y="3658395"/>
            <a:ext cx="2179242" cy="443705"/>
            <a:chOff x="5158" y="2750345"/>
            <a:chExt cx="2179242" cy="4437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B469CB-B988-49A3-B074-CB9CD82ECA32}"/>
                </a:ext>
              </a:extLst>
            </p:cNvPr>
            <p:cNvSpPr/>
            <p:nvPr/>
          </p:nvSpPr>
          <p:spPr>
            <a:xfrm>
              <a:off x="1350169" y="3054350"/>
              <a:ext cx="834231" cy="139700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2ECADFA-D64A-411C-98C8-F5A405B5763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817958" y="2902745"/>
              <a:ext cx="532211" cy="221455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D77AF-EA56-431F-8E07-A25C716F3A8C}"/>
                </a:ext>
              </a:extLst>
            </p:cNvPr>
            <p:cNvSpPr/>
            <p:nvPr/>
          </p:nvSpPr>
          <p:spPr>
            <a:xfrm>
              <a:off x="5158" y="2750345"/>
              <a:ext cx="812800" cy="304800"/>
            </a:xfrm>
            <a:prstGeom prst="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YAML Check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DBC2E3-3E9D-4534-8990-B68080465050}"/>
              </a:ext>
            </a:extLst>
          </p:cNvPr>
          <p:cNvGrpSpPr/>
          <p:nvPr/>
        </p:nvGrpSpPr>
        <p:grpSpPr>
          <a:xfrm>
            <a:off x="454818" y="4125913"/>
            <a:ext cx="2326481" cy="700086"/>
            <a:chOff x="-142082" y="2819400"/>
            <a:chExt cx="2326481" cy="70008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CF4105-894B-456B-B486-C41BB62454C2}"/>
                </a:ext>
              </a:extLst>
            </p:cNvPr>
            <p:cNvSpPr/>
            <p:nvPr/>
          </p:nvSpPr>
          <p:spPr>
            <a:xfrm>
              <a:off x="1350168" y="2819400"/>
              <a:ext cx="834231" cy="1397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B3877B-55A3-46AD-8037-0B5FBE048DBB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 flipV="1">
              <a:off x="965199" y="2889250"/>
              <a:ext cx="384969" cy="30956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4A054F-249D-466E-810D-C02474A5FB68}"/>
                </a:ext>
              </a:extLst>
            </p:cNvPr>
            <p:cNvSpPr/>
            <p:nvPr/>
          </p:nvSpPr>
          <p:spPr>
            <a:xfrm>
              <a:off x="-142082" y="2878136"/>
              <a:ext cx="1107281" cy="6413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Device &amp; Automation &amp; Integrations</a:t>
              </a:r>
              <a:endParaRPr lang="en-HK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5D82C2-EC11-4721-A50E-F81D066FE29B}"/>
              </a:ext>
            </a:extLst>
          </p:cNvPr>
          <p:cNvGrpSpPr/>
          <p:nvPr/>
        </p:nvGrpSpPr>
        <p:grpSpPr>
          <a:xfrm>
            <a:off x="2781299" y="928489"/>
            <a:ext cx="3073401" cy="692347"/>
            <a:chOff x="-1416051" y="3241675"/>
            <a:chExt cx="3073401" cy="69234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4EABFE-CCB3-48E2-B4D5-7C1E56F4031F}"/>
                </a:ext>
              </a:extLst>
            </p:cNvPr>
            <p:cNvSpPr/>
            <p:nvPr/>
          </p:nvSpPr>
          <p:spPr>
            <a:xfrm>
              <a:off x="-1416051" y="3741935"/>
              <a:ext cx="3073401" cy="19208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624D9D1-50E1-4288-A097-83B6B1E62E17}"/>
                </a:ext>
              </a:extLst>
            </p:cNvPr>
            <p:cNvCxnSpPr>
              <a:cxnSpLocks/>
              <a:stCxn id="45" idx="2"/>
              <a:endCxn id="43" idx="0"/>
            </p:cNvCxnSpPr>
            <p:nvPr/>
          </p:nvCxnSpPr>
          <p:spPr>
            <a:xfrm flipH="1">
              <a:off x="120650" y="3451225"/>
              <a:ext cx="119458" cy="29071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E178BE-07DE-4FC3-8F23-DF40901C56C2}"/>
                </a:ext>
              </a:extLst>
            </p:cNvPr>
            <p:cNvSpPr/>
            <p:nvPr/>
          </p:nvSpPr>
          <p:spPr>
            <a:xfrm>
              <a:off x="-166292" y="3241675"/>
              <a:ext cx="812800" cy="20955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Tap Menu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22F57E-7682-4F80-9957-B1D02B7FD6F1}"/>
              </a:ext>
            </a:extLst>
          </p:cNvPr>
          <p:cNvGrpSpPr/>
          <p:nvPr/>
        </p:nvGrpSpPr>
        <p:grpSpPr>
          <a:xfrm>
            <a:off x="7645400" y="928488"/>
            <a:ext cx="1000124" cy="692347"/>
            <a:chOff x="551261" y="3553716"/>
            <a:chExt cx="1000124" cy="69234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30A077-7DE4-40C5-8001-357C3113A221}"/>
                </a:ext>
              </a:extLst>
            </p:cNvPr>
            <p:cNvSpPr/>
            <p:nvPr/>
          </p:nvSpPr>
          <p:spPr>
            <a:xfrm>
              <a:off x="995761" y="4053976"/>
              <a:ext cx="135731" cy="192087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76A2ADC-90F1-4A85-9071-5A74BEF14D2E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1051323" y="3935113"/>
              <a:ext cx="12304" cy="118863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816D706-6A23-451B-B34E-237C07253B4D}"/>
                </a:ext>
              </a:extLst>
            </p:cNvPr>
            <p:cNvSpPr/>
            <p:nvPr/>
          </p:nvSpPr>
          <p:spPr>
            <a:xfrm>
              <a:off x="551261" y="3553716"/>
              <a:ext cx="1000124" cy="381397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Edit</a:t>
              </a:r>
              <a:r>
                <a:rPr lang="en-HK" sz="1100" dirty="0">
                  <a:solidFill>
                    <a:schemeClr val="tx1"/>
                  </a:solidFill>
                </a:rPr>
                <a:t> 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07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Edit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63F7F3-62A1-4EE5-9896-935EE8947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86"/>
          <a:stretch/>
        </p:blipFill>
        <p:spPr>
          <a:xfrm>
            <a:off x="330200" y="2361385"/>
            <a:ext cx="2120900" cy="1324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68DCC-5380-46A7-A6B1-D7E21032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01" y="1390089"/>
            <a:ext cx="5495787" cy="33094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CF9E5DB-D68C-4630-B346-168F952DED01}"/>
              </a:ext>
            </a:extLst>
          </p:cNvPr>
          <p:cNvSpPr/>
          <p:nvPr/>
        </p:nvSpPr>
        <p:spPr>
          <a:xfrm>
            <a:off x="861219" y="2774950"/>
            <a:ext cx="1469231" cy="5143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B18219-D660-4850-B282-FC112D97054B}"/>
              </a:ext>
            </a:extLst>
          </p:cNvPr>
          <p:cNvSpPr/>
          <p:nvPr/>
        </p:nvSpPr>
        <p:spPr>
          <a:xfrm>
            <a:off x="2004219" y="2432050"/>
            <a:ext cx="250031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B7DF0D-5542-467B-8E22-C4044DF51541}"/>
              </a:ext>
            </a:extLst>
          </p:cNvPr>
          <p:cNvSpPr/>
          <p:nvPr/>
        </p:nvSpPr>
        <p:spPr>
          <a:xfrm>
            <a:off x="1828800" y="2070236"/>
            <a:ext cx="708926" cy="22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Step 1</a:t>
            </a:r>
            <a:endParaRPr lang="en-HK" sz="900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5B820B-6F5D-4C83-9BD9-78A50A35E565}"/>
              </a:ext>
            </a:extLst>
          </p:cNvPr>
          <p:cNvSpPr/>
          <p:nvPr/>
        </p:nvSpPr>
        <p:spPr>
          <a:xfrm>
            <a:off x="1241371" y="3349384"/>
            <a:ext cx="708926" cy="22764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Step 2</a:t>
            </a:r>
            <a:endParaRPr lang="en-HK" sz="900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712A5B0-64CF-44A2-8442-597E6773FAE9}"/>
              </a:ext>
            </a:extLst>
          </p:cNvPr>
          <p:cNvSpPr/>
          <p:nvPr/>
        </p:nvSpPr>
        <p:spPr>
          <a:xfrm>
            <a:off x="2431814" y="2787649"/>
            <a:ext cx="7747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AB6FF6-BDC6-4209-81AC-BD716C9F8D2C}"/>
              </a:ext>
            </a:extLst>
          </p:cNvPr>
          <p:cNvGrpSpPr/>
          <p:nvPr/>
        </p:nvGrpSpPr>
        <p:grpSpPr>
          <a:xfrm>
            <a:off x="7734299" y="793750"/>
            <a:ext cx="742950" cy="770964"/>
            <a:chOff x="1568449" y="2423086"/>
            <a:chExt cx="742950" cy="77096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5504CB-5749-4845-922F-589B9F827816}"/>
                </a:ext>
              </a:extLst>
            </p:cNvPr>
            <p:cNvSpPr/>
            <p:nvPr/>
          </p:nvSpPr>
          <p:spPr>
            <a:xfrm>
              <a:off x="1771650" y="3019425"/>
              <a:ext cx="342900" cy="174625"/>
            </a:xfrm>
            <a:prstGeom prst="rect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E9CE3B-5261-49B9-B578-1A29751C1C2E}"/>
                </a:ext>
              </a:extLst>
            </p:cNvPr>
            <p:cNvCxnSpPr>
              <a:cxnSpLocks/>
              <a:stCxn id="46" idx="2"/>
              <a:endCxn id="40" idx="0"/>
            </p:cNvCxnSpPr>
            <p:nvPr/>
          </p:nvCxnSpPr>
          <p:spPr>
            <a:xfrm>
              <a:off x="1939924" y="2746936"/>
              <a:ext cx="3176" cy="272489"/>
            </a:xfrm>
            <a:prstGeom prst="straightConnector1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15833B3-0721-486C-A372-F8F8FA6EB41A}"/>
                </a:ext>
              </a:extLst>
            </p:cNvPr>
            <p:cNvSpPr/>
            <p:nvPr/>
          </p:nvSpPr>
          <p:spPr>
            <a:xfrm>
              <a:off x="1568449" y="2423086"/>
              <a:ext cx="742950" cy="323850"/>
            </a:xfrm>
            <a:prstGeom prst="rect">
              <a:avLst/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Done Editing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D7EFEC-F32D-4EBF-A32A-CABE4587F8FC}"/>
              </a:ext>
            </a:extLst>
          </p:cNvPr>
          <p:cNvGrpSpPr/>
          <p:nvPr/>
        </p:nvGrpSpPr>
        <p:grpSpPr>
          <a:xfrm>
            <a:off x="8045450" y="3802343"/>
            <a:ext cx="939800" cy="866693"/>
            <a:chOff x="7594600" y="2772340"/>
            <a:chExt cx="939800" cy="86669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031037-D8AB-4016-87CC-B8AA621FA9BD}"/>
                </a:ext>
              </a:extLst>
            </p:cNvPr>
            <p:cNvSpPr/>
            <p:nvPr/>
          </p:nvSpPr>
          <p:spPr>
            <a:xfrm>
              <a:off x="7594600" y="3408647"/>
              <a:ext cx="550938" cy="230386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A2FD9F3-8BDF-40E2-A185-A18334B561D7}"/>
                </a:ext>
              </a:extLst>
            </p:cNvPr>
            <p:cNvCxnSpPr>
              <a:cxnSpLocks/>
              <a:stCxn id="58" idx="2"/>
              <a:endCxn id="56" idx="0"/>
            </p:cNvCxnSpPr>
            <p:nvPr/>
          </p:nvCxnSpPr>
          <p:spPr>
            <a:xfrm flipH="1">
              <a:off x="7870069" y="3105715"/>
              <a:ext cx="194431" cy="30293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3ED70E-1DA9-4A37-8087-087733DD79D4}"/>
                </a:ext>
              </a:extLst>
            </p:cNvPr>
            <p:cNvSpPr/>
            <p:nvPr/>
          </p:nvSpPr>
          <p:spPr>
            <a:xfrm>
              <a:off x="7594600" y="2772340"/>
              <a:ext cx="939800" cy="333375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Add new item/Control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55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Edit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A1010-82E6-451A-ABA6-CE39262D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29" y="1309886"/>
            <a:ext cx="5743942" cy="34359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330B00-2A3E-40B1-808E-C8BC6D1A8E49}"/>
              </a:ext>
            </a:extLst>
          </p:cNvPr>
          <p:cNvGrpSpPr/>
          <p:nvPr/>
        </p:nvGrpSpPr>
        <p:grpSpPr>
          <a:xfrm>
            <a:off x="403938" y="1319470"/>
            <a:ext cx="1874442" cy="341690"/>
            <a:chOff x="-17702" y="2741870"/>
            <a:chExt cx="1874442" cy="3416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684961-91C3-4839-AAB5-D1D8A7EDD7CA}"/>
                </a:ext>
              </a:extLst>
            </p:cNvPr>
            <p:cNvSpPr/>
            <p:nvPr/>
          </p:nvSpPr>
          <p:spPr>
            <a:xfrm>
              <a:off x="1293629" y="2741870"/>
              <a:ext cx="563111" cy="170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6AE412-051F-4788-B37C-BF881FDEEDAA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 flipV="1">
              <a:off x="795098" y="2827293"/>
              <a:ext cx="498531" cy="854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078B44-1BDB-43A0-A623-DDF38556EDBF}"/>
                </a:ext>
              </a:extLst>
            </p:cNvPr>
            <p:cNvSpPr/>
            <p:nvPr/>
          </p:nvSpPr>
          <p:spPr>
            <a:xfrm>
              <a:off x="-17702" y="2741870"/>
              <a:ext cx="812800" cy="3416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Edit page name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043390-12AA-4F8B-BAD9-4E34FC9D411F}"/>
              </a:ext>
            </a:extLst>
          </p:cNvPr>
          <p:cNvGrpSpPr/>
          <p:nvPr/>
        </p:nvGrpSpPr>
        <p:grpSpPr>
          <a:xfrm>
            <a:off x="403938" y="2400905"/>
            <a:ext cx="1699182" cy="375375"/>
            <a:chOff x="-17702" y="3193712"/>
            <a:chExt cx="1699182" cy="3753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04D3F04-CF8F-4400-986D-3481277DDEEE}"/>
                </a:ext>
              </a:extLst>
            </p:cNvPr>
            <p:cNvSpPr/>
            <p:nvPr/>
          </p:nvSpPr>
          <p:spPr>
            <a:xfrm>
              <a:off x="1278389" y="3364557"/>
              <a:ext cx="403091" cy="204530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B417B1-8C7B-4473-8B47-2833EC90749D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>
              <a:off x="795098" y="3364557"/>
              <a:ext cx="483291" cy="102265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0100C3-D68C-4F89-85CB-470E96BCCC9E}"/>
                </a:ext>
              </a:extLst>
            </p:cNvPr>
            <p:cNvSpPr/>
            <p:nvPr/>
          </p:nvSpPr>
          <p:spPr>
            <a:xfrm>
              <a:off x="-17702" y="3193712"/>
              <a:ext cx="812800" cy="34169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Edit Card Content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420825-84C1-4D10-93CB-0ABCB2083853}"/>
              </a:ext>
            </a:extLst>
          </p:cNvPr>
          <p:cNvGrpSpPr/>
          <p:nvPr/>
        </p:nvGrpSpPr>
        <p:grpSpPr>
          <a:xfrm>
            <a:off x="5852199" y="2537460"/>
            <a:ext cx="2590125" cy="273110"/>
            <a:chOff x="-580813" y="4543752"/>
            <a:chExt cx="2590125" cy="273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579E5D-82D7-4891-8378-913DAF7B0CA9}"/>
                </a:ext>
              </a:extLst>
            </p:cNvPr>
            <p:cNvSpPr/>
            <p:nvPr/>
          </p:nvSpPr>
          <p:spPr>
            <a:xfrm>
              <a:off x="-580813" y="4578042"/>
              <a:ext cx="563111" cy="204530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ED77F4E-D91E-4018-B4CF-3E409C1F7F8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>
              <a:off x="-17702" y="4680307"/>
              <a:ext cx="1214214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A2AB8B-E165-41B5-BDCD-ECFB0AAA9AC8}"/>
                </a:ext>
              </a:extLst>
            </p:cNvPr>
            <p:cNvSpPr/>
            <p:nvPr/>
          </p:nvSpPr>
          <p:spPr>
            <a:xfrm>
              <a:off x="1196512" y="4543752"/>
              <a:ext cx="812800" cy="27311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Edit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60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7DBD82-2DE6-4FE9-9D69-8DFB4B77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58" b="-300"/>
          <a:stretch/>
        </p:blipFill>
        <p:spPr>
          <a:xfrm>
            <a:off x="2360390" y="1171589"/>
            <a:ext cx="4423220" cy="3772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Edit Grid Card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330B00-2A3E-40B1-808E-C8BC6D1A8E49}"/>
              </a:ext>
            </a:extLst>
          </p:cNvPr>
          <p:cNvGrpSpPr/>
          <p:nvPr/>
        </p:nvGrpSpPr>
        <p:grpSpPr>
          <a:xfrm>
            <a:off x="413271" y="2347877"/>
            <a:ext cx="4110520" cy="222579"/>
            <a:chOff x="-8369" y="3770277"/>
            <a:chExt cx="4110520" cy="22257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684961-91C3-4839-AAB5-D1D8A7EDD7CA}"/>
                </a:ext>
              </a:extLst>
            </p:cNvPr>
            <p:cNvSpPr/>
            <p:nvPr/>
          </p:nvSpPr>
          <p:spPr>
            <a:xfrm>
              <a:off x="2108193" y="3783846"/>
              <a:ext cx="1993958" cy="2045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6AE412-051F-4788-B37C-BF881FDEEDAA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1371591" y="3881567"/>
              <a:ext cx="736602" cy="45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078B44-1BDB-43A0-A623-DDF38556EDBF}"/>
                </a:ext>
              </a:extLst>
            </p:cNvPr>
            <p:cNvSpPr/>
            <p:nvPr/>
          </p:nvSpPr>
          <p:spPr>
            <a:xfrm>
              <a:off x="-8369" y="3770277"/>
              <a:ext cx="1379960" cy="2225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Search entity name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043390-12AA-4F8B-BAD9-4E34FC9D411F}"/>
              </a:ext>
            </a:extLst>
          </p:cNvPr>
          <p:cNvGrpSpPr/>
          <p:nvPr/>
        </p:nvGrpSpPr>
        <p:grpSpPr>
          <a:xfrm>
            <a:off x="413271" y="4268261"/>
            <a:ext cx="2771889" cy="616159"/>
            <a:chOff x="-17702" y="3193712"/>
            <a:chExt cx="2771889" cy="6161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04D3F04-CF8F-4400-986D-3481277DDEEE}"/>
                </a:ext>
              </a:extLst>
            </p:cNvPr>
            <p:cNvSpPr/>
            <p:nvPr/>
          </p:nvSpPr>
          <p:spPr>
            <a:xfrm>
              <a:off x="2070869" y="3649851"/>
              <a:ext cx="683318" cy="16002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B417B1-8C7B-4473-8B47-2833EC90749D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>
              <a:off x="795098" y="3364557"/>
              <a:ext cx="1275771" cy="36530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0100C3-D68C-4F89-85CB-470E96BCCC9E}"/>
                </a:ext>
              </a:extLst>
            </p:cNvPr>
            <p:cNvSpPr/>
            <p:nvPr/>
          </p:nvSpPr>
          <p:spPr>
            <a:xfrm>
              <a:off x="-17702" y="3193712"/>
              <a:ext cx="812800" cy="34169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Code format</a:t>
              </a:r>
              <a:endParaRPr lang="en-HK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420825-84C1-4D10-93CB-0ABCB2083853}"/>
              </a:ext>
            </a:extLst>
          </p:cNvPr>
          <p:cNvGrpSpPr/>
          <p:nvPr/>
        </p:nvGrpSpPr>
        <p:grpSpPr>
          <a:xfrm>
            <a:off x="3526812" y="2684783"/>
            <a:ext cx="2699141" cy="402084"/>
            <a:chOff x="-580813" y="4578041"/>
            <a:chExt cx="2699141" cy="4020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579E5D-82D7-4891-8378-913DAF7B0CA9}"/>
                </a:ext>
              </a:extLst>
            </p:cNvPr>
            <p:cNvSpPr/>
            <p:nvPr/>
          </p:nvSpPr>
          <p:spPr>
            <a:xfrm>
              <a:off x="-580813" y="4578041"/>
              <a:ext cx="985612" cy="269319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ED77F4E-D91E-4018-B4CF-3E409C1F7F8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404799" y="4712701"/>
              <a:ext cx="727918" cy="132765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A2AB8B-E165-41B5-BDCD-ECFB0AAA9AC8}"/>
                </a:ext>
              </a:extLst>
            </p:cNvPr>
            <p:cNvSpPr/>
            <p:nvPr/>
          </p:nvSpPr>
          <p:spPr>
            <a:xfrm>
              <a:off x="1132717" y="4710806"/>
              <a:ext cx="985611" cy="269319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Display order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47E563-07F3-49CA-9151-0D7EA9EACFE5}"/>
              </a:ext>
            </a:extLst>
          </p:cNvPr>
          <p:cNvGrpSpPr/>
          <p:nvPr/>
        </p:nvGrpSpPr>
        <p:grpSpPr>
          <a:xfrm>
            <a:off x="800099" y="2680993"/>
            <a:ext cx="2720341" cy="273110"/>
            <a:chOff x="353093" y="3760986"/>
            <a:chExt cx="2720341" cy="2731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9E6D56-34CB-4794-A41E-CCE1E02D96C4}"/>
                </a:ext>
              </a:extLst>
            </p:cNvPr>
            <p:cNvSpPr/>
            <p:nvPr/>
          </p:nvSpPr>
          <p:spPr>
            <a:xfrm>
              <a:off x="2087822" y="3760986"/>
              <a:ext cx="985612" cy="273110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C3B4F1F-E0C7-42EF-98C8-33CF9AE01D50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1346224" y="3897541"/>
              <a:ext cx="74159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153CB1-A905-4CB4-9F0C-88FE4CCFA112}"/>
                </a:ext>
              </a:extLst>
            </p:cNvPr>
            <p:cNvSpPr/>
            <p:nvPr/>
          </p:nvSpPr>
          <p:spPr>
            <a:xfrm>
              <a:off x="353093" y="3776235"/>
              <a:ext cx="993131" cy="24261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Display Name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7CD5F-7A35-431C-B64C-27A31A1A538B}"/>
              </a:ext>
            </a:extLst>
          </p:cNvPr>
          <p:cNvGrpSpPr/>
          <p:nvPr/>
        </p:nvGrpSpPr>
        <p:grpSpPr>
          <a:xfrm>
            <a:off x="800099" y="3381580"/>
            <a:ext cx="2720341" cy="273110"/>
            <a:chOff x="353093" y="3760986"/>
            <a:chExt cx="2720341" cy="2731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7D7FDE-F35B-4EF6-ACD6-BD65323CBD65}"/>
                </a:ext>
              </a:extLst>
            </p:cNvPr>
            <p:cNvSpPr/>
            <p:nvPr/>
          </p:nvSpPr>
          <p:spPr>
            <a:xfrm>
              <a:off x="2087822" y="3760986"/>
              <a:ext cx="985612" cy="273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8FCFDB-A4CB-4E66-9AC9-0E17445E627D}"/>
                </a:ext>
              </a:extLst>
            </p:cNvPr>
            <p:cNvCxnSpPr>
              <a:cxnSpLocks/>
              <a:stCxn id="57" idx="3"/>
              <a:endCxn id="55" idx="1"/>
            </p:cNvCxnSpPr>
            <p:nvPr/>
          </p:nvCxnSpPr>
          <p:spPr>
            <a:xfrm>
              <a:off x="1346224" y="3897541"/>
              <a:ext cx="74159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1FCBB7D-4903-493A-8567-FDE0117FB4F2}"/>
                </a:ext>
              </a:extLst>
            </p:cNvPr>
            <p:cNvSpPr/>
            <p:nvPr/>
          </p:nvSpPr>
          <p:spPr>
            <a:xfrm>
              <a:off x="353093" y="3776235"/>
              <a:ext cx="993131" cy="24261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Display Name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3C97A3D-E65C-4588-A87F-966CD1C5CAF5}"/>
              </a:ext>
            </a:extLst>
          </p:cNvPr>
          <p:cNvSpPr/>
          <p:nvPr/>
        </p:nvSpPr>
        <p:spPr>
          <a:xfrm>
            <a:off x="2865120" y="4896220"/>
            <a:ext cx="33604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100" dirty="0"/>
              <a:t>Ref: https://www.home-assistant.io/dashboards/grid/</a:t>
            </a:r>
          </a:p>
        </p:txBody>
      </p:sp>
    </p:spTree>
    <p:extLst>
      <p:ext uri="{BB962C8B-B14F-4D97-AF65-F5344CB8AC3E}">
        <p14:creationId xmlns:p14="http://schemas.microsoft.com/office/powerpoint/2010/main" val="253322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Add a new 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C48A0-AE73-4AB0-94ED-5C3DF7226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309886"/>
            <a:ext cx="3848100" cy="368631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414DAEF-C1C3-497C-A4D3-80EB86F46168}"/>
              </a:ext>
            </a:extLst>
          </p:cNvPr>
          <p:cNvSpPr txBox="1">
            <a:spLocks/>
          </p:cNvSpPr>
          <p:nvPr/>
        </p:nvSpPr>
        <p:spPr>
          <a:xfrm>
            <a:off x="4572000" y="1436689"/>
            <a:ext cx="4191000" cy="3196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&gt;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Card Type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Button (switch)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Entities / Entity (Sensor)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Glance (Sensor)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Light (Light control)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Map (Location)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Picture (Image/Video)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Grid (Multi-device)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Horizontal / Vertical Stack (Multi)</a:t>
            </a:r>
            <a:endParaRPr lang="en-HK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ABB9B-04F2-4E60-B680-EFF5A9689A13}"/>
              </a:ext>
            </a:extLst>
          </p:cNvPr>
          <p:cNvSpPr/>
          <p:nvPr/>
        </p:nvSpPr>
        <p:spPr>
          <a:xfrm>
            <a:off x="962819" y="1574800"/>
            <a:ext cx="859631" cy="17780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4104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Add a new entity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414DAEF-C1C3-497C-A4D3-80EB86F46168}"/>
              </a:ext>
            </a:extLst>
          </p:cNvPr>
          <p:cNvSpPr txBox="1">
            <a:spLocks/>
          </p:cNvSpPr>
          <p:nvPr/>
        </p:nvSpPr>
        <p:spPr>
          <a:xfrm>
            <a:off x="4572000" y="1436689"/>
            <a:ext cx="4191000" cy="3196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&gt;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Search with the entity name</a:t>
            </a:r>
          </a:p>
          <a:p>
            <a:r>
              <a:rPr lang="en-US" sz="2000" dirty="0">
                <a:solidFill>
                  <a:schemeClr val="tx1"/>
                </a:solidFill>
              </a:rPr>
              <a:t>Entity can be added in </a:t>
            </a:r>
            <a:r>
              <a:rPr lang="en-US" sz="2000" dirty="0" err="1">
                <a:solidFill>
                  <a:schemeClr val="tx1"/>
                </a:solidFill>
              </a:rPr>
              <a:t>configuration.yaml</a:t>
            </a:r>
            <a:endParaRPr lang="en-HK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Device </a:t>
            </a:r>
            <a:r>
              <a:rPr lang="en-HK" sz="1600" dirty="0">
                <a:solidFill>
                  <a:schemeClr val="tx1"/>
                </a:solidFill>
              </a:rPr>
              <a:t>Class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Binary Sensor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Button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Cover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Humidifier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Media Player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Number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Sensor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Switch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B9C931-6C1D-42CD-855A-404B3423B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04" y="1309886"/>
            <a:ext cx="3538423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61227-7499-40C4-93C1-CCCDA8EA1A9B}"/>
              </a:ext>
            </a:extLst>
          </p:cNvPr>
          <p:cNvSpPr/>
          <p:nvPr/>
        </p:nvSpPr>
        <p:spPr>
          <a:xfrm>
            <a:off x="2203450" y="4800898"/>
            <a:ext cx="4381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100" dirty="0"/>
              <a:t>https://www.home-assistant.io/docs/configuration/customizing-devices/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9D347-2DEE-439C-8804-C135A01F14D5}"/>
              </a:ext>
            </a:extLst>
          </p:cNvPr>
          <p:cNvSpPr/>
          <p:nvPr/>
        </p:nvSpPr>
        <p:spPr>
          <a:xfrm>
            <a:off x="619604" y="1942107"/>
            <a:ext cx="3538423" cy="276820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805FB-CE51-49C1-BAD4-113A018C966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038225" y="4546600"/>
            <a:ext cx="85725" cy="290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9A883-DF60-4169-B12A-16930829E74B}"/>
              </a:ext>
            </a:extLst>
          </p:cNvPr>
          <p:cNvSpPr/>
          <p:nvPr/>
        </p:nvSpPr>
        <p:spPr>
          <a:xfrm>
            <a:off x="57150" y="4837113"/>
            <a:ext cx="196215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100" dirty="0">
                <a:solidFill>
                  <a:schemeClr val="tx1"/>
                </a:solidFill>
              </a:rPr>
              <a:t>Entities for connected devices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813B1-D89A-4AC3-BFFA-17F98B44D889}"/>
              </a:ext>
            </a:extLst>
          </p:cNvPr>
          <p:cNvSpPr/>
          <p:nvPr/>
        </p:nvSpPr>
        <p:spPr>
          <a:xfrm>
            <a:off x="619604" y="1739900"/>
            <a:ext cx="3538423" cy="202206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99D989-5125-4D93-A97B-C1D4781C062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562350" y="1486744"/>
            <a:ext cx="152400" cy="253156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0ACFC59-B21C-47A9-85A0-47468026707B}"/>
              </a:ext>
            </a:extLst>
          </p:cNvPr>
          <p:cNvSpPr/>
          <p:nvPr/>
        </p:nvSpPr>
        <p:spPr>
          <a:xfrm>
            <a:off x="2857500" y="1308944"/>
            <a:ext cx="1714500" cy="1778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100" dirty="0">
                <a:solidFill>
                  <a:schemeClr val="tx1"/>
                </a:solidFill>
              </a:rPr>
              <a:t>Search with entities name</a:t>
            </a:r>
          </a:p>
        </p:txBody>
      </p:sp>
    </p:spTree>
    <p:extLst>
      <p:ext uri="{BB962C8B-B14F-4D97-AF65-F5344CB8AC3E}">
        <p14:creationId xmlns:p14="http://schemas.microsoft.com/office/powerpoint/2010/main" val="67292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9C55A-1445-4128-8CA9-54F2CCA4D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795"/>
          <a:stretch/>
        </p:blipFill>
        <p:spPr>
          <a:xfrm>
            <a:off x="1699570" y="1240905"/>
            <a:ext cx="5744859" cy="3514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4" y="499864"/>
            <a:ext cx="8248650" cy="810022"/>
          </a:xfrm>
        </p:spPr>
        <p:txBody>
          <a:bodyPr/>
          <a:lstStyle/>
          <a:p>
            <a:r>
              <a:rPr lang="en-US" dirty="0"/>
              <a:t>Configuration.yaml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414DAEF-C1C3-497C-A4D3-80EB86F46168}"/>
              </a:ext>
            </a:extLst>
          </p:cNvPr>
          <p:cNvSpPr txBox="1">
            <a:spLocks/>
          </p:cNvSpPr>
          <p:nvPr/>
        </p:nvSpPr>
        <p:spPr>
          <a:xfrm>
            <a:off x="4572000" y="1436689"/>
            <a:ext cx="4191000" cy="3196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&gt;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61227-7499-40C4-93C1-CCCDA8EA1A9B}"/>
              </a:ext>
            </a:extLst>
          </p:cNvPr>
          <p:cNvSpPr/>
          <p:nvPr/>
        </p:nvSpPr>
        <p:spPr>
          <a:xfrm>
            <a:off x="2203450" y="4800898"/>
            <a:ext cx="4381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100" dirty="0"/>
              <a:t>https://www.home-assistant.io/docs/configuration/customizing-devices/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532FD-BABB-44B3-B5C6-0A37ADEDEA82}"/>
              </a:ext>
            </a:extLst>
          </p:cNvPr>
          <p:cNvGrpSpPr/>
          <p:nvPr/>
        </p:nvGrpSpPr>
        <p:grpSpPr>
          <a:xfrm>
            <a:off x="308395" y="3035444"/>
            <a:ext cx="2091905" cy="177800"/>
            <a:chOff x="308395" y="3050684"/>
            <a:chExt cx="2091905" cy="1778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6813B1-D89A-4AC3-BFFA-17F98B44D889}"/>
                </a:ext>
              </a:extLst>
            </p:cNvPr>
            <p:cNvSpPr/>
            <p:nvPr/>
          </p:nvSpPr>
          <p:spPr>
            <a:xfrm>
              <a:off x="2072639" y="3069590"/>
              <a:ext cx="327661" cy="13998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699D989-5125-4D93-A97B-C1D4781C062F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>
              <a:off x="1641896" y="3139584"/>
              <a:ext cx="43074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ACFC59-B21C-47A9-85A0-47468026707B}"/>
                </a:ext>
              </a:extLst>
            </p:cNvPr>
            <p:cNvSpPr/>
            <p:nvPr/>
          </p:nvSpPr>
          <p:spPr>
            <a:xfrm>
              <a:off x="308395" y="3050684"/>
              <a:ext cx="1333501" cy="177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100" dirty="0">
                  <a:solidFill>
                    <a:schemeClr val="tx1"/>
                  </a:solidFill>
                </a:rPr>
                <a:t>Integration Name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30443B-AE51-46FA-9BE6-001DDD08446B}"/>
              </a:ext>
            </a:extLst>
          </p:cNvPr>
          <p:cNvGrpSpPr/>
          <p:nvPr/>
        </p:nvGrpSpPr>
        <p:grpSpPr>
          <a:xfrm>
            <a:off x="308395" y="3928396"/>
            <a:ext cx="2393530" cy="177800"/>
            <a:chOff x="308395" y="3928396"/>
            <a:chExt cx="2393530" cy="1778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D805FB-CE51-49C1-BAD4-113A018C9666}"/>
                </a:ext>
              </a:extLst>
            </p:cNvPr>
            <p:cNvCxnSpPr>
              <a:cxnSpLocks/>
              <a:stCxn id="11" idx="3"/>
              <a:endCxn id="33" idx="1"/>
            </p:cNvCxnSpPr>
            <p:nvPr/>
          </p:nvCxnSpPr>
          <p:spPr>
            <a:xfrm>
              <a:off x="1292645" y="4017296"/>
              <a:ext cx="910805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59A883-DF60-4169-B12A-16930829E74B}"/>
                </a:ext>
              </a:extLst>
            </p:cNvPr>
            <p:cNvSpPr/>
            <p:nvPr/>
          </p:nvSpPr>
          <p:spPr>
            <a:xfrm>
              <a:off x="308395" y="3928396"/>
              <a:ext cx="984250" cy="17780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Entities</a:t>
              </a:r>
              <a:r>
                <a:rPr lang="en-HK" sz="1100" dirty="0">
                  <a:solidFill>
                    <a:schemeClr val="tx1"/>
                  </a:solidFill>
                </a:rPr>
                <a:t> Type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EB929-6B9C-4FA7-8267-C0EBDDAF3377}"/>
                </a:ext>
              </a:extLst>
            </p:cNvPr>
            <p:cNvSpPr/>
            <p:nvPr/>
          </p:nvSpPr>
          <p:spPr>
            <a:xfrm>
              <a:off x="2203450" y="3947302"/>
              <a:ext cx="498475" cy="13998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9221A-AB09-4E96-8071-F15DB51E2C98}"/>
              </a:ext>
            </a:extLst>
          </p:cNvPr>
          <p:cNvGrpSpPr/>
          <p:nvPr/>
        </p:nvGrpSpPr>
        <p:grpSpPr>
          <a:xfrm>
            <a:off x="2400300" y="3102952"/>
            <a:ext cx="3971700" cy="641294"/>
            <a:chOff x="-2762040" y="3928396"/>
            <a:chExt cx="3971700" cy="64129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ECFE703-FE94-4CBF-8DE5-AF3E84A124D7}"/>
                </a:ext>
              </a:extLst>
            </p:cNvPr>
            <p:cNvCxnSpPr>
              <a:cxnSpLocks/>
              <a:stCxn id="39" idx="1"/>
              <a:endCxn id="40" idx="3"/>
            </p:cNvCxnSpPr>
            <p:nvPr/>
          </p:nvCxnSpPr>
          <p:spPr>
            <a:xfrm flipH="1">
              <a:off x="-1015140" y="4017296"/>
              <a:ext cx="1323535" cy="4824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886B5F-2880-47A3-ACD0-9DA1D4B515EE}"/>
                </a:ext>
              </a:extLst>
            </p:cNvPr>
            <p:cNvSpPr/>
            <p:nvPr/>
          </p:nvSpPr>
          <p:spPr>
            <a:xfrm>
              <a:off x="308395" y="3928396"/>
              <a:ext cx="901265" cy="17780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MQTT Topic</a:t>
              </a:r>
              <a:endParaRPr lang="en-HK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48A0E9-31B7-4D11-BF7B-2C1D6A71BD3A}"/>
                </a:ext>
              </a:extLst>
            </p:cNvPr>
            <p:cNvSpPr/>
            <p:nvPr/>
          </p:nvSpPr>
          <p:spPr>
            <a:xfrm>
              <a:off x="-2762040" y="4429702"/>
              <a:ext cx="1746900" cy="139988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35EA56-996E-4342-8954-F49CE00BABE9}"/>
              </a:ext>
            </a:extLst>
          </p:cNvPr>
          <p:cNvGrpSpPr/>
          <p:nvPr/>
        </p:nvGrpSpPr>
        <p:grpSpPr>
          <a:xfrm>
            <a:off x="2400300" y="3407554"/>
            <a:ext cx="5242135" cy="563818"/>
            <a:chOff x="-2762040" y="4005872"/>
            <a:chExt cx="5242135" cy="56381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428296-5E66-486D-8734-582ADF4F4FDA}"/>
                </a:ext>
              </a:extLst>
            </p:cNvPr>
            <p:cNvCxnSpPr>
              <a:cxnSpLocks/>
              <a:stCxn id="48" idx="1"/>
              <a:endCxn id="49" idx="3"/>
            </p:cNvCxnSpPr>
            <p:nvPr/>
          </p:nvCxnSpPr>
          <p:spPr>
            <a:xfrm flipH="1">
              <a:off x="-129540" y="4174218"/>
              <a:ext cx="888567" cy="32547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23C8F8-81AB-4FC8-85BC-0D096A0DE09E}"/>
                </a:ext>
              </a:extLst>
            </p:cNvPr>
            <p:cNvSpPr/>
            <p:nvPr/>
          </p:nvSpPr>
          <p:spPr>
            <a:xfrm>
              <a:off x="759027" y="4005872"/>
              <a:ext cx="1721068" cy="33669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Extract data from json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{{ </a:t>
              </a:r>
              <a:r>
                <a:rPr lang="en-US" sz="1100" dirty="0" err="1">
                  <a:solidFill>
                    <a:schemeClr val="tx1"/>
                  </a:solidFill>
                </a:rPr>
                <a:t>value_json</a:t>
              </a:r>
              <a:r>
                <a:rPr lang="en-US" sz="1100" dirty="0">
                  <a:solidFill>
                    <a:schemeClr val="tx1"/>
                  </a:solidFill>
                </a:rPr>
                <a:t>.&lt;Key&gt;}}</a:t>
              </a:r>
              <a:endParaRPr lang="en-HK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A0867E-EED6-444D-85C1-6909EDB16BE5}"/>
                </a:ext>
              </a:extLst>
            </p:cNvPr>
            <p:cNvSpPr/>
            <p:nvPr/>
          </p:nvSpPr>
          <p:spPr>
            <a:xfrm>
              <a:off x="-2762040" y="4429702"/>
              <a:ext cx="2632500" cy="139988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</p:grpSp>
    </p:spTree>
    <p:extLst>
      <p:ext uri="{BB962C8B-B14F-4D97-AF65-F5344CB8AC3E}">
        <p14:creationId xmlns:p14="http://schemas.microsoft.com/office/powerpoint/2010/main" val="1875144925"/>
      </p:ext>
    </p:extLst>
  </p:cSld>
  <p:clrMapOvr>
    <a:masterClrMapping/>
  </p:clrMapOvr>
</p:sld>
</file>

<file path=ppt/theme/theme1.xml><?xml version="1.0" encoding="utf-8"?>
<a:theme xmlns:a="http://schemas.openxmlformats.org/drawingml/2006/main" name="PolyU PowerPoin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PolyU PowerPoint Template.potx</Template>
  <TotalTime>1222</TotalTime>
  <Words>205</Words>
  <Application>Microsoft Office PowerPoint</Application>
  <PresentationFormat>On-screen Show (16:9)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PolyU PowerPoint Template</vt:lpstr>
      <vt:lpstr>Home assistant Dashboard Basic Configuration</vt:lpstr>
      <vt:lpstr>Home Page</vt:lpstr>
      <vt:lpstr>Edit Dashboard</vt:lpstr>
      <vt:lpstr>Edit Dashboard</vt:lpstr>
      <vt:lpstr>Edit Grid Card</vt:lpstr>
      <vt:lpstr>Add a new card</vt:lpstr>
      <vt:lpstr>Add a new entity</vt:lpstr>
      <vt:lpstr>Configuration.yaml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Lee</dc:creator>
  <cp:lastModifiedBy>LO, KH Summer [IC]</cp:lastModifiedBy>
  <cp:revision>78</cp:revision>
  <cp:lastPrinted>2015-04-08T03:06:59Z</cp:lastPrinted>
  <dcterms:created xsi:type="dcterms:W3CDTF">2015-04-02T03:17:25Z</dcterms:created>
  <dcterms:modified xsi:type="dcterms:W3CDTF">2023-11-16T05:47:51Z</dcterms:modified>
</cp:coreProperties>
</file>